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797675" cy="9926638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446C-83FD-4FA6-8663-A80E795041F3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9E2CA-CBAE-48E0-A7FB-E091644F38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86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4128-2B87-4145-AA26-BBA892AF20D1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05C4A-897D-4CA1-83BA-01FCC739D2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69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83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48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69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13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23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313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7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41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58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968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487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926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04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649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074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113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283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7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81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5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43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12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90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5C4A-897D-4CA1-83BA-01FCC739D2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31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65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42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9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25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23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12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7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62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9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74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4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9108-0830-4889-9879-5CAA731BA370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08FD-2F80-4F48-903E-8928547DD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56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 Inloopstan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9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0 IkWordMaarBeterNtVerlief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62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1 Lier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20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 Lier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75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3 Laat het Vare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61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 Telefo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85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5 Prelu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83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6 Sherry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90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7 Ongerijm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31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8 Sherry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45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9 Tip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1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1 Wals&amp;Intr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44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 Gladde Helling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56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1 Uitee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0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2 Als De Avond Valt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0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3 Lege Straat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86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4 Ein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87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5 Regen&amp;Vuu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2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6 Regen&amp;Vuur laatste note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52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7 Groete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19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2 Romeo's Lie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6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3 Vraagsk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63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4 Alleen dit lie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6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5 Weeken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04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7 Bokser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67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8 Akwar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96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9 Praalhan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068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Diavoorstelling (4:3)</PresentationFormat>
  <Paragraphs>27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Jan Van Rossem</cp:lastModifiedBy>
  <cp:revision>2</cp:revision>
  <cp:lastPrinted>2024-01-18T14:01:31Z</cp:lastPrinted>
  <dcterms:created xsi:type="dcterms:W3CDTF">2024-01-18T13:56:13Z</dcterms:created>
  <dcterms:modified xsi:type="dcterms:W3CDTF">2024-01-19T12:22:49Z</dcterms:modified>
</cp:coreProperties>
</file>